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D7C4806A-4C8A-4177-8C48-339E46A16679}">
          <p14:sldIdLst>
            <p14:sldId id="256"/>
            <p14:sldId id="257"/>
            <p14:sldId id="258"/>
            <p14:sldId id="259"/>
            <p14:sldId id="260"/>
            <p14:sldId id="261"/>
            <p14:sldId id="263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454A"/>
    <a:srgbClr val="5484A4"/>
    <a:srgbClr val="8C9396"/>
    <a:srgbClr val="EAEAEA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CCE160-4B16-4EF2-924E-941A375FE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3C6D7A4-8A42-43C1-908A-A2F8FD19F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6199159-F5A4-456C-99C2-C64FAB7EC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17E4FBA-13D3-40A0-9A84-2ADF66948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CAE96AC-805B-41BC-B345-51F7A62FD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4855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8A0BD7-54BF-472E-AD16-B7FE4CFC7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9CECB32-E8E9-4769-BE36-AC29EC03FD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A640169-E377-41AC-B14C-69B10FEBC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34D1941-354B-4284-9232-B80BB5363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3C3B28A-702A-430B-B6A1-EBF92120D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45072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01F7949-5BC9-4066-8BEA-A0886A9BEC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BB2D849-C943-454D-8DC4-2ABA1A815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A77274A-EA41-490D-BA8E-0329DB649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03F63C-34B0-46C8-BA50-584A6BAB0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CA486BA-21D3-4507-A1B0-357EB5A4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12226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698F37-6332-4F8C-85E6-EC65297D4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53DC8E3-86ED-4742-A94C-DC4FCB953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6871B01-8FA6-428E-909C-82EDA9F64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16D672D-7B71-4294-AB23-15ADAADD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27C0C3B-A586-43E1-A4EC-F6DF52F46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6118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1D88E3-1FC5-4BFA-85A1-A8913C94F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795FA32-141D-4557-8171-0CD01DCCA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F6AF871-25AB-4B70-B90D-1FE0A20F1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D4909BD-CE80-4566-B978-933337EE3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7B6F64D-3D29-40AB-9C89-8C7DA5E62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9942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BBC72-C85B-4E7F-82A7-ECBAF72D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DDD943D-860D-4796-B2AE-9BA4B5AC20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7AC2CC1-06FD-4C55-973D-014B0D093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0FE4C41-D995-4A74-8029-BD5EED46B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13159AE-BFFF-4119-BC79-2DA90623C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B336CEC-BA03-44DB-9137-26753E9F5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8134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A0799-7FF2-40AE-96CB-D531BC841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802A47C-4934-454F-AF82-0B42FCEA0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0D4D80C-623B-49FE-BB08-8CAC8A594E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AD6EE06-3BE8-42FC-BD45-581BE7320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7147DE4-7548-40C0-A149-7AD1E7BB76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6AE67BAE-E7A7-4172-A52C-E0E49EBCA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3022E496-4853-4342-8DE4-3B86EE93C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7B2CC7B5-D1AC-4874-A06A-1EB69C062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2675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B621F0-0F5F-4AD5-B9A6-4BA0B98DC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9858373-BA75-4982-A7BE-88E8CDAD2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C551667-F8F0-4245-8D87-6FAB9C0DE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B1219F2-F505-42F4-AFDF-8A13078A4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2759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1610BE8-D8F1-4125-98A1-D419DBB4C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554277C-6A8D-438D-8EA4-5920316FD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D55049E-494A-40AA-8D1E-3E37AA0DB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0975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6DD087-7DA3-4D9E-861B-25D6FA1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E41788-AD84-4E00-B4F8-C66D8BC57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1C7A367-28CC-4C70-ABDE-5A97FDB03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015C3CE-CFCE-4CA3-936D-AF14066C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65CBF5D-D80E-4E01-AAE6-AEF73C479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AFE1B9E-2605-42EF-B9A2-D4E28255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217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BF76FF-08DC-413B-A7A2-048FCB5F0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A1C85A8-1CB6-4DCF-A6F0-138E6D72A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746E534-CF80-4914-A332-8E76964FB3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2A34BD6-16D0-4F6F-BB8F-1D93342FE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FDB97A6-E38D-44D8-8FB2-237D27587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0C28E1D-8649-4DD7-A599-C4EB59B7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7913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48645DE1-AD58-4A73-B9B3-7E396B097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D8FBB68-5542-4A92-8AD2-EB5A6D28B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AB4EFAE-CEF8-4527-9473-46D0B1013F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533FD-494A-48BE-8012-CD2CFE5FC2CB}" type="datetimeFigureOut">
              <a:rPr lang="nl-NL" smtClean="0"/>
              <a:t>30-5-2018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BCAA73E-27B3-4834-8D57-0E96652DF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2867CAF-CD4F-4E14-BFEB-9A44B1BC3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E05F0-82A8-447C-B19E-9A2A79F1A99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756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jpe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2FF6F71F-975D-4D12-80AE-C32E9E5916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139"/>
          <a:stretch/>
        </p:blipFill>
        <p:spPr>
          <a:xfrm>
            <a:off x="0" y="0"/>
            <a:ext cx="12192000" cy="17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60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031E0BFB-ACA2-4D01-B685-CF5CC96495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139"/>
          <a:stretch/>
        </p:blipFill>
        <p:spPr>
          <a:xfrm>
            <a:off x="0" y="9525"/>
            <a:ext cx="12192000" cy="1704975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3D37E5BD-E66C-49E6-8345-FEF2E91DD6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33" t="20011" r="43546" b="42130"/>
          <a:stretch/>
        </p:blipFill>
        <p:spPr>
          <a:xfrm>
            <a:off x="1880494" y="2190749"/>
            <a:ext cx="4210050" cy="3316733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25A4FFC6-79D0-4488-9786-E49E02587E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32" t="82780" r="62225" b="10139"/>
          <a:stretch/>
        </p:blipFill>
        <p:spPr>
          <a:xfrm>
            <a:off x="1804294" y="5895975"/>
            <a:ext cx="1352550" cy="650978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2B08D675-5C5B-46DA-B3C4-CD1BC97991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32" t="57971" r="43471" b="27118"/>
          <a:stretch/>
        </p:blipFill>
        <p:spPr>
          <a:xfrm>
            <a:off x="6300094" y="2239389"/>
            <a:ext cx="4583321" cy="1418211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D3CB3F3E-74A1-4ACD-9F5D-EA95076950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33" t="44992" r="43546" b="42130"/>
          <a:stretch/>
        </p:blipFill>
        <p:spPr>
          <a:xfrm>
            <a:off x="6290569" y="3664927"/>
            <a:ext cx="4583321" cy="1228233"/>
          </a:xfrm>
          <a:prstGeom prst="rect">
            <a:avLst/>
          </a:prstGeom>
        </p:spPr>
      </p:pic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63EAA849-633C-4BB2-87C7-D3E0179CDEB6}"/>
              </a:ext>
            </a:extLst>
          </p:cNvPr>
          <p:cNvCxnSpPr/>
          <p:nvPr/>
        </p:nvCxnSpPr>
        <p:spPr>
          <a:xfrm>
            <a:off x="6648654" y="3670788"/>
            <a:ext cx="3990975" cy="0"/>
          </a:xfrm>
          <a:prstGeom prst="line">
            <a:avLst/>
          </a:prstGeom>
          <a:ln>
            <a:solidFill>
              <a:srgbClr val="EAEAEA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hthoek 12">
            <a:extLst>
              <a:ext uri="{FF2B5EF4-FFF2-40B4-BE49-F238E27FC236}">
                <a16:creationId xmlns:a16="http://schemas.microsoft.com/office/drawing/2014/main" id="{80AD4B0D-B6B5-4613-BD73-DEC59D1310A5}"/>
              </a:ext>
            </a:extLst>
          </p:cNvPr>
          <p:cNvSpPr/>
          <p:nvPr/>
        </p:nvSpPr>
        <p:spPr>
          <a:xfrm>
            <a:off x="6648654" y="3849115"/>
            <a:ext cx="1648027" cy="27589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6D8373A5-3F09-47C7-B79C-1526D51000D1}"/>
              </a:ext>
            </a:extLst>
          </p:cNvPr>
          <p:cNvSpPr txBox="1"/>
          <p:nvPr/>
        </p:nvSpPr>
        <p:spPr>
          <a:xfrm>
            <a:off x="7103233" y="3835926"/>
            <a:ext cx="13083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000" dirty="0">
                <a:solidFill>
                  <a:srgbClr val="55454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Nieuw E-mailadres*</a:t>
            </a:r>
          </a:p>
        </p:txBody>
      </p:sp>
      <p:grpSp>
        <p:nvGrpSpPr>
          <p:cNvPr id="17" name="Groep 16">
            <a:extLst>
              <a:ext uri="{FF2B5EF4-FFF2-40B4-BE49-F238E27FC236}">
                <a16:creationId xmlns:a16="http://schemas.microsoft.com/office/drawing/2014/main" id="{B2CE900E-0B0C-41AA-B372-F3BB8697ACF3}"/>
              </a:ext>
            </a:extLst>
          </p:cNvPr>
          <p:cNvGrpSpPr/>
          <p:nvPr/>
        </p:nvGrpSpPr>
        <p:grpSpPr>
          <a:xfrm>
            <a:off x="5220654" y="4989549"/>
            <a:ext cx="779938" cy="393133"/>
            <a:chOff x="4936067" y="5452533"/>
            <a:chExt cx="697545" cy="345994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id="{9F2111EE-B6AE-4004-AD2F-43C963725484}"/>
                </a:ext>
              </a:extLst>
            </p:cNvPr>
            <p:cNvSpPr/>
            <p:nvPr/>
          </p:nvSpPr>
          <p:spPr>
            <a:xfrm>
              <a:off x="4936067" y="5452533"/>
              <a:ext cx="660400" cy="345994"/>
            </a:xfrm>
            <a:prstGeom prst="rect">
              <a:avLst/>
            </a:prstGeom>
            <a:solidFill>
              <a:srgbClr val="5484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id="{919D7278-61C0-40EC-8567-8030C0ECA837}"/>
                </a:ext>
              </a:extLst>
            </p:cNvPr>
            <p:cNvSpPr txBox="1"/>
            <p:nvPr/>
          </p:nvSpPr>
          <p:spPr>
            <a:xfrm>
              <a:off x="4972854" y="5494725"/>
              <a:ext cx="66075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100" b="1" dirty="0">
                  <a:solidFill>
                    <a:schemeClr val="bg1"/>
                  </a:solidFill>
                </a:rPr>
                <a:t>Opslaan</a:t>
              </a:r>
            </a:p>
          </p:txBody>
        </p:sp>
      </p:grpSp>
      <p:grpSp>
        <p:nvGrpSpPr>
          <p:cNvPr id="18" name="Groep 17">
            <a:extLst>
              <a:ext uri="{FF2B5EF4-FFF2-40B4-BE49-F238E27FC236}">
                <a16:creationId xmlns:a16="http://schemas.microsoft.com/office/drawing/2014/main" id="{08066900-4214-4698-A999-16580E95C9E0}"/>
              </a:ext>
            </a:extLst>
          </p:cNvPr>
          <p:cNvGrpSpPr/>
          <p:nvPr/>
        </p:nvGrpSpPr>
        <p:grpSpPr>
          <a:xfrm>
            <a:off x="9935239" y="4347091"/>
            <a:ext cx="857488" cy="393133"/>
            <a:chOff x="4980912" y="5513569"/>
            <a:chExt cx="766903" cy="345994"/>
          </a:xfrm>
        </p:grpSpPr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29CC3060-315D-43F3-B061-C512495A4EDB}"/>
                </a:ext>
              </a:extLst>
            </p:cNvPr>
            <p:cNvSpPr/>
            <p:nvPr/>
          </p:nvSpPr>
          <p:spPr>
            <a:xfrm>
              <a:off x="4980912" y="5513569"/>
              <a:ext cx="691177" cy="345994"/>
            </a:xfrm>
            <a:prstGeom prst="rect">
              <a:avLst/>
            </a:prstGeom>
            <a:solidFill>
              <a:srgbClr val="5484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0" name="Tekstvak 19">
              <a:extLst>
                <a:ext uri="{FF2B5EF4-FFF2-40B4-BE49-F238E27FC236}">
                  <a16:creationId xmlns:a16="http://schemas.microsoft.com/office/drawing/2014/main" id="{B2EFC50B-5EB3-43BC-A8F9-2FB123597994}"/>
                </a:ext>
              </a:extLst>
            </p:cNvPr>
            <p:cNvSpPr txBox="1"/>
            <p:nvPr/>
          </p:nvSpPr>
          <p:spPr>
            <a:xfrm>
              <a:off x="5025862" y="5561789"/>
              <a:ext cx="721953" cy="2302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1100" b="1" dirty="0">
                  <a:solidFill>
                    <a:schemeClr val="bg1"/>
                  </a:solidFill>
                </a:rPr>
                <a:t>Opslaan</a:t>
              </a:r>
            </a:p>
          </p:txBody>
        </p:sp>
      </p:grpSp>
      <p:sp>
        <p:nvSpPr>
          <p:cNvPr id="26" name="Tekstvak 25">
            <a:extLst>
              <a:ext uri="{FF2B5EF4-FFF2-40B4-BE49-F238E27FC236}">
                <a16:creationId xmlns:a16="http://schemas.microsoft.com/office/drawing/2014/main" id="{C552EBCF-B74A-4B2F-9013-671F6895E304}"/>
              </a:ext>
            </a:extLst>
          </p:cNvPr>
          <p:cNvSpPr txBox="1"/>
          <p:nvPr/>
        </p:nvSpPr>
        <p:spPr>
          <a:xfrm>
            <a:off x="2066067" y="1914781"/>
            <a:ext cx="2480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b="1" dirty="0">
                <a:latin typeface="Arial" panose="020B0604020202020204" pitchFamily="34" charset="0"/>
                <a:cs typeface="Arial" panose="020B0604020202020204" pitchFamily="34" charset="0"/>
              </a:rPr>
              <a:t>Gegevens wijzigen</a:t>
            </a:r>
          </a:p>
        </p:txBody>
      </p:sp>
      <p:grpSp>
        <p:nvGrpSpPr>
          <p:cNvPr id="21" name="Groep 20">
            <a:extLst>
              <a:ext uri="{FF2B5EF4-FFF2-40B4-BE49-F238E27FC236}">
                <a16:creationId xmlns:a16="http://schemas.microsoft.com/office/drawing/2014/main" id="{538050BF-0EDE-467E-9720-C3BCCCC519DA}"/>
              </a:ext>
            </a:extLst>
          </p:cNvPr>
          <p:cNvGrpSpPr/>
          <p:nvPr/>
        </p:nvGrpSpPr>
        <p:grpSpPr>
          <a:xfrm>
            <a:off x="70341" y="2084058"/>
            <a:ext cx="1837169" cy="1979290"/>
            <a:chOff x="70341" y="2084058"/>
            <a:chExt cx="1837169" cy="1979290"/>
          </a:xfrm>
        </p:grpSpPr>
        <p:grpSp>
          <p:nvGrpSpPr>
            <p:cNvPr id="22" name="Groep 21">
              <a:extLst>
                <a:ext uri="{FF2B5EF4-FFF2-40B4-BE49-F238E27FC236}">
                  <a16:creationId xmlns:a16="http://schemas.microsoft.com/office/drawing/2014/main" id="{661222C6-D8B2-4AB8-9FB8-326E3B6C9488}"/>
                </a:ext>
              </a:extLst>
            </p:cNvPr>
            <p:cNvGrpSpPr/>
            <p:nvPr/>
          </p:nvGrpSpPr>
          <p:grpSpPr>
            <a:xfrm>
              <a:off x="70341" y="2084058"/>
              <a:ext cx="1837169" cy="1628775"/>
              <a:chOff x="5532561" y="2633662"/>
              <a:chExt cx="1837169" cy="1628775"/>
            </a:xfrm>
          </p:grpSpPr>
          <p:pic>
            <p:nvPicPr>
              <p:cNvPr id="30" name="Afbeelding 29">
                <a:extLst>
                  <a:ext uri="{FF2B5EF4-FFF2-40B4-BE49-F238E27FC236}">
                    <a16:creationId xmlns:a16="http://schemas.microsoft.com/office/drawing/2014/main" id="{B4E7CEB0-1E95-4756-8B9B-0081D30345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785" r="6732"/>
              <a:stretch/>
            </p:blipFill>
            <p:spPr>
              <a:xfrm>
                <a:off x="6753225" y="2633662"/>
                <a:ext cx="616505" cy="1628775"/>
              </a:xfrm>
              <a:prstGeom prst="rect">
                <a:avLst/>
              </a:prstGeom>
            </p:spPr>
          </p:pic>
          <p:pic>
            <p:nvPicPr>
              <p:cNvPr id="31" name="Afbeelding 30">
                <a:extLst>
                  <a:ext uri="{FF2B5EF4-FFF2-40B4-BE49-F238E27FC236}">
                    <a16:creationId xmlns:a16="http://schemas.microsoft.com/office/drawing/2014/main" id="{DCEAA790-65FA-46A2-BAD3-9D09A36734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82" r="49683"/>
              <a:stretch/>
            </p:blipFill>
            <p:spPr>
              <a:xfrm>
                <a:off x="5532561" y="2633662"/>
                <a:ext cx="1382590" cy="1628775"/>
              </a:xfrm>
              <a:prstGeom prst="rect">
                <a:avLst/>
              </a:prstGeom>
            </p:spPr>
          </p:pic>
        </p:grpSp>
        <p:grpSp>
          <p:nvGrpSpPr>
            <p:cNvPr id="27" name="Groep 26">
              <a:extLst>
                <a:ext uri="{FF2B5EF4-FFF2-40B4-BE49-F238E27FC236}">
                  <a16:creationId xmlns:a16="http://schemas.microsoft.com/office/drawing/2014/main" id="{775BD648-375E-45EE-8A33-98A524AF8692}"/>
                </a:ext>
              </a:extLst>
            </p:cNvPr>
            <p:cNvGrpSpPr/>
            <p:nvPr/>
          </p:nvGrpSpPr>
          <p:grpSpPr>
            <a:xfrm>
              <a:off x="159485" y="3670215"/>
              <a:ext cx="1311030" cy="393133"/>
              <a:chOff x="4936066" y="5452531"/>
              <a:chExt cx="1172532" cy="345994"/>
            </a:xfrm>
          </p:grpSpPr>
          <p:sp>
            <p:nvSpPr>
              <p:cNvPr id="28" name="Rechthoek 27">
                <a:extLst>
                  <a:ext uri="{FF2B5EF4-FFF2-40B4-BE49-F238E27FC236}">
                    <a16:creationId xmlns:a16="http://schemas.microsoft.com/office/drawing/2014/main" id="{2BA29172-D6BD-4341-A8F9-8A6AC565259A}"/>
                  </a:ext>
                </a:extLst>
              </p:cNvPr>
              <p:cNvSpPr/>
              <p:nvPr/>
            </p:nvSpPr>
            <p:spPr>
              <a:xfrm>
                <a:off x="4936066" y="5452531"/>
                <a:ext cx="1172531" cy="345994"/>
              </a:xfrm>
              <a:prstGeom prst="rect">
                <a:avLst/>
              </a:prstGeom>
              <a:solidFill>
                <a:srgbClr val="5484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/>
              </a:p>
            </p:txBody>
          </p:sp>
          <p:sp>
            <p:nvSpPr>
              <p:cNvPr id="29" name="Tekstvak 28">
                <a:extLst>
                  <a:ext uri="{FF2B5EF4-FFF2-40B4-BE49-F238E27FC236}">
                    <a16:creationId xmlns:a16="http://schemas.microsoft.com/office/drawing/2014/main" id="{03902D99-5392-4A8D-8AD0-5D4EE31D08FD}"/>
                  </a:ext>
                </a:extLst>
              </p:cNvPr>
              <p:cNvSpPr txBox="1"/>
              <p:nvPr/>
            </p:nvSpPr>
            <p:spPr>
              <a:xfrm>
                <a:off x="4972851" y="5494725"/>
                <a:ext cx="1135747" cy="2302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100" b="1" dirty="0">
                    <a:solidFill>
                      <a:schemeClr val="bg1"/>
                    </a:solidFill>
                  </a:rPr>
                  <a:t>Plaats Advertentie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4861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>
            <a:extLst>
              <a:ext uri="{FF2B5EF4-FFF2-40B4-BE49-F238E27FC236}">
                <a16:creationId xmlns:a16="http://schemas.microsoft.com/office/drawing/2014/main" id="{B22E7D2F-351E-4DD2-9217-B26B5767B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139"/>
          <a:stretch/>
        </p:blipFill>
        <p:spPr>
          <a:xfrm>
            <a:off x="0" y="9525"/>
            <a:ext cx="12192000" cy="1704975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02775DD9-4E02-4A05-AB82-599A1EE513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32" t="82780" r="62225" b="10139"/>
          <a:stretch/>
        </p:blipFill>
        <p:spPr>
          <a:xfrm>
            <a:off x="1804294" y="5895975"/>
            <a:ext cx="1352550" cy="650978"/>
          </a:xfrm>
          <a:prstGeom prst="rect">
            <a:avLst/>
          </a:prstGeom>
        </p:spPr>
      </p:pic>
      <p:sp>
        <p:nvSpPr>
          <p:cNvPr id="17" name="Rechthoek 16">
            <a:extLst>
              <a:ext uri="{FF2B5EF4-FFF2-40B4-BE49-F238E27FC236}">
                <a16:creationId xmlns:a16="http://schemas.microsoft.com/office/drawing/2014/main" id="{788A9B7B-56A8-4D82-A40C-D3F73D50A6F2}"/>
              </a:ext>
            </a:extLst>
          </p:cNvPr>
          <p:cNvSpPr/>
          <p:nvPr/>
        </p:nvSpPr>
        <p:spPr>
          <a:xfrm>
            <a:off x="6648654" y="3849115"/>
            <a:ext cx="1648027" cy="27589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428F04FA-D35F-4221-A3C7-ED8F5F6D1895}"/>
              </a:ext>
            </a:extLst>
          </p:cNvPr>
          <p:cNvSpPr txBox="1"/>
          <p:nvPr/>
        </p:nvSpPr>
        <p:spPr>
          <a:xfrm>
            <a:off x="2066067" y="1914781"/>
            <a:ext cx="2480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b="1" dirty="0">
                <a:latin typeface="Arial" panose="020B0604020202020204" pitchFamily="34" charset="0"/>
                <a:cs typeface="Arial" panose="020B0604020202020204" pitchFamily="34" charset="0"/>
              </a:rPr>
              <a:t>Mijn Veilingen</a:t>
            </a:r>
          </a:p>
        </p:txBody>
      </p:sp>
      <p:pic>
        <p:nvPicPr>
          <p:cNvPr id="29" name="Afbeelding 28">
            <a:extLst>
              <a:ext uri="{FF2B5EF4-FFF2-40B4-BE49-F238E27FC236}">
                <a16:creationId xmlns:a16="http://schemas.microsoft.com/office/drawing/2014/main" id="{CE2895A0-63CF-4228-8709-4E9ADDCF4E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669" t="37222" r="49938" b="30880"/>
          <a:stretch/>
        </p:blipFill>
        <p:spPr>
          <a:xfrm>
            <a:off x="2066067" y="2211254"/>
            <a:ext cx="2305254" cy="1847076"/>
          </a:xfrm>
          <a:prstGeom prst="rect">
            <a:avLst/>
          </a:prstGeom>
        </p:spPr>
      </p:pic>
      <p:pic>
        <p:nvPicPr>
          <p:cNvPr id="30" name="Afbeelding 29">
            <a:extLst>
              <a:ext uri="{FF2B5EF4-FFF2-40B4-BE49-F238E27FC236}">
                <a16:creationId xmlns:a16="http://schemas.microsoft.com/office/drawing/2014/main" id="{B385A8F0-87A5-4F7D-83F5-4C424D5CD0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47" t="37222" r="72060" b="30880"/>
          <a:stretch/>
        </p:blipFill>
        <p:spPr>
          <a:xfrm>
            <a:off x="9011405" y="2211254"/>
            <a:ext cx="2305255" cy="1847076"/>
          </a:xfrm>
          <a:prstGeom prst="rect">
            <a:avLst/>
          </a:prstGeom>
        </p:spPr>
      </p:pic>
      <p:pic>
        <p:nvPicPr>
          <p:cNvPr id="31" name="Afbeelding 30">
            <a:extLst>
              <a:ext uri="{FF2B5EF4-FFF2-40B4-BE49-F238E27FC236}">
                <a16:creationId xmlns:a16="http://schemas.microsoft.com/office/drawing/2014/main" id="{354CBC44-D2F0-4B38-B857-DD0A67B75D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265" t="37222" r="5348" b="30880"/>
          <a:stretch/>
        </p:blipFill>
        <p:spPr>
          <a:xfrm>
            <a:off x="4380846" y="2220779"/>
            <a:ext cx="4569446" cy="1847076"/>
          </a:xfrm>
          <a:prstGeom prst="rect">
            <a:avLst/>
          </a:prstGeom>
        </p:spPr>
      </p:pic>
      <p:grpSp>
        <p:nvGrpSpPr>
          <p:cNvPr id="12" name="Groep 11">
            <a:extLst>
              <a:ext uri="{FF2B5EF4-FFF2-40B4-BE49-F238E27FC236}">
                <a16:creationId xmlns:a16="http://schemas.microsoft.com/office/drawing/2014/main" id="{E18E2D89-E266-45B5-8A33-EE9777438A23}"/>
              </a:ext>
            </a:extLst>
          </p:cNvPr>
          <p:cNvGrpSpPr/>
          <p:nvPr/>
        </p:nvGrpSpPr>
        <p:grpSpPr>
          <a:xfrm>
            <a:off x="70341" y="2084058"/>
            <a:ext cx="1837169" cy="1979290"/>
            <a:chOff x="70341" y="2084058"/>
            <a:chExt cx="1837169" cy="1979290"/>
          </a:xfrm>
        </p:grpSpPr>
        <p:grpSp>
          <p:nvGrpSpPr>
            <p:cNvPr id="14" name="Groep 13">
              <a:extLst>
                <a:ext uri="{FF2B5EF4-FFF2-40B4-BE49-F238E27FC236}">
                  <a16:creationId xmlns:a16="http://schemas.microsoft.com/office/drawing/2014/main" id="{9F1A39E7-FE9D-4F34-B972-7FFC619EE3D6}"/>
                </a:ext>
              </a:extLst>
            </p:cNvPr>
            <p:cNvGrpSpPr/>
            <p:nvPr/>
          </p:nvGrpSpPr>
          <p:grpSpPr>
            <a:xfrm>
              <a:off x="70341" y="2084058"/>
              <a:ext cx="1837169" cy="1628775"/>
              <a:chOff x="5532561" y="2633662"/>
              <a:chExt cx="1837169" cy="1628775"/>
            </a:xfrm>
          </p:grpSpPr>
          <p:pic>
            <p:nvPicPr>
              <p:cNvPr id="19" name="Afbeelding 18">
                <a:extLst>
                  <a:ext uri="{FF2B5EF4-FFF2-40B4-BE49-F238E27FC236}">
                    <a16:creationId xmlns:a16="http://schemas.microsoft.com/office/drawing/2014/main" id="{E51F0DDC-AA9F-4362-940F-9C9C009527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785" r="6732"/>
              <a:stretch/>
            </p:blipFill>
            <p:spPr>
              <a:xfrm>
                <a:off x="6753225" y="2633662"/>
                <a:ext cx="616505" cy="1628775"/>
              </a:xfrm>
              <a:prstGeom prst="rect">
                <a:avLst/>
              </a:prstGeom>
            </p:spPr>
          </p:pic>
          <p:pic>
            <p:nvPicPr>
              <p:cNvPr id="20" name="Afbeelding 19">
                <a:extLst>
                  <a:ext uri="{FF2B5EF4-FFF2-40B4-BE49-F238E27FC236}">
                    <a16:creationId xmlns:a16="http://schemas.microsoft.com/office/drawing/2014/main" id="{2AFABE2D-6508-4795-AF30-93C3CDC361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82" r="49683"/>
              <a:stretch/>
            </p:blipFill>
            <p:spPr>
              <a:xfrm>
                <a:off x="5532561" y="2633662"/>
                <a:ext cx="1382590" cy="1628775"/>
              </a:xfrm>
              <a:prstGeom prst="rect">
                <a:avLst/>
              </a:prstGeom>
            </p:spPr>
          </p:pic>
        </p:grpSp>
        <p:grpSp>
          <p:nvGrpSpPr>
            <p:cNvPr id="15" name="Groep 14">
              <a:extLst>
                <a:ext uri="{FF2B5EF4-FFF2-40B4-BE49-F238E27FC236}">
                  <a16:creationId xmlns:a16="http://schemas.microsoft.com/office/drawing/2014/main" id="{75F703A3-D448-44EE-AA99-2C79C712E13E}"/>
                </a:ext>
              </a:extLst>
            </p:cNvPr>
            <p:cNvGrpSpPr/>
            <p:nvPr/>
          </p:nvGrpSpPr>
          <p:grpSpPr>
            <a:xfrm>
              <a:off x="159485" y="3670215"/>
              <a:ext cx="1311030" cy="393133"/>
              <a:chOff x="4936066" y="5452531"/>
              <a:chExt cx="1172532" cy="345994"/>
            </a:xfrm>
          </p:grpSpPr>
          <p:sp>
            <p:nvSpPr>
              <p:cNvPr id="16" name="Rechthoek 15">
                <a:extLst>
                  <a:ext uri="{FF2B5EF4-FFF2-40B4-BE49-F238E27FC236}">
                    <a16:creationId xmlns:a16="http://schemas.microsoft.com/office/drawing/2014/main" id="{BB3C7065-D161-47A3-ACC6-C56A1B77F545}"/>
                  </a:ext>
                </a:extLst>
              </p:cNvPr>
              <p:cNvSpPr/>
              <p:nvPr/>
            </p:nvSpPr>
            <p:spPr>
              <a:xfrm>
                <a:off x="4936066" y="5452531"/>
                <a:ext cx="1172531" cy="345994"/>
              </a:xfrm>
              <a:prstGeom prst="rect">
                <a:avLst/>
              </a:prstGeom>
              <a:solidFill>
                <a:srgbClr val="5484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/>
              </a:p>
            </p:txBody>
          </p:sp>
          <p:sp>
            <p:nvSpPr>
              <p:cNvPr id="18" name="Tekstvak 17">
                <a:extLst>
                  <a:ext uri="{FF2B5EF4-FFF2-40B4-BE49-F238E27FC236}">
                    <a16:creationId xmlns:a16="http://schemas.microsoft.com/office/drawing/2014/main" id="{0257CF8F-EEF1-429A-ABD2-9F201074CBEA}"/>
                  </a:ext>
                </a:extLst>
              </p:cNvPr>
              <p:cNvSpPr txBox="1"/>
              <p:nvPr/>
            </p:nvSpPr>
            <p:spPr>
              <a:xfrm>
                <a:off x="4972851" y="5494725"/>
                <a:ext cx="1135747" cy="2302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100" b="1" dirty="0">
                    <a:solidFill>
                      <a:schemeClr val="bg1"/>
                    </a:solidFill>
                  </a:rPr>
                  <a:t>Plaats Advertentie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50536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>
            <a:extLst>
              <a:ext uri="{FF2B5EF4-FFF2-40B4-BE49-F238E27FC236}">
                <a16:creationId xmlns:a16="http://schemas.microsoft.com/office/drawing/2014/main" id="{5B5378ED-DA56-4A15-BA1B-964FEFFA1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139"/>
          <a:stretch/>
        </p:blipFill>
        <p:spPr>
          <a:xfrm>
            <a:off x="0" y="9525"/>
            <a:ext cx="12192000" cy="1704975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480B2DB6-3448-47D8-A0ED-EE3B1BA407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32" t="82780" r="62225" b="10139"/>
          <a:stretch/>
        </p:blipFill>
        <p:spPr>
          <a:xfrm>
            <a:off x="1804294" y="5895975"/>
            <a:ext cx="1352550" cy="650978"/>
          </a:xfrm>
          <a:prstGeom prst="rect">
            <a:avLst/>
          </a:prstGeom>
        </p:spPr>
      </p:pic>
      <p:sp>
        <p:nvSpPr>
          <p:cNvPr id="20" name="Rechthoek 19">
            <a:extLst>
              <a:ext uri="{FF2B5EF4-FFF2-40B4-BE49-F238E27FC236}">
                <a16:creationId xmlns:a16="http://schemas.microsoft.com/office/drawing/2014/main" id="{3B103BA5-B377-48B3-8AEC-17C5560A74B8}"/>
              </a:ext>
            </a:extLst>
          </p:cNvPr>
          <p:cNvSpPr/>
          <p:nvPr/>
        </p:nvSpPr>
        <p:spPr>
          <a:xfrm>
            <a:off x="6648654" y="3849115"/>
            <a:ext cx="1648027" cy="27589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49719C46-6B71-4AC6-813E-1DC12CCED8B1}"/>
              </a:ext>
            </a:extLst>
          </p:cNvPr>
          <p:cNvSpPr txBox="1"/>
          <p:nvPr/>
        </p:nvSpPr>
        <p:spPr>
          <a:xfrm>
            <a:off x="2066067" y="1914781"/>
            <a:ext cx="2480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b="1" dirty="0">
                <a:latin typeface="Arial" panose="020B0604020202020204" pitchFamily="34" charset="0"/>
                <a:cs typeface="Arial" panose="020B0604020202020204" pitchFamily="34" charset="0"/>
              </a:rPr>
              <a:t>Mijn Biedingen</a:t>
            </a:r>
          </a:p>
        </p:txBody>
      </p:sp>
      <p:pic>
        <p:nvPicPr>
          <p:cNvPr id="28" name="Afbeelding 27">
            <a:extLst>
              <a:ext uri="{FF2B5EF4-FFF2-40B4-BE49-F238E27FC236}">
                <a16:creationId xmlns:a16="http://schemas.microsoft.com/office/drawing/2014/main" id="{B752477E-EECA-4A69-8B31-6A60FBFE8B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422" t="37778" r="5000" b="30833"/>
          <a:stretch/>
        </p:blipFill>
        <p:spPr>
          <a:xfrm>
            <a:off x="6682566" y="2253335"/>
            <a:ext cx="2476786" cy="1936863"/>
          </a:xfrm>
          <a:prstGeom prst="rect">
            <a:avLst/>
          </a:prstGeom>
        </p:spPr>
      </p:pic>
      <p:pic>
        <p:nvPicPr>
          <p:cNvPr id="29" name="Afbeelding 28">
            <a:extLst>
              <a:ext uri="{FF2B5EF4-FFF2-40B4-BE49-F238E27FC236}">
                <a16:creationId xmlns:a16="http://schemas.microsoft.com/office/drawing/2014/main" id="{0AF81227-3DFD-4B93-81BD-F654E20DCA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37778" r="27422" b="30833"/>
          <a:stretch/>
        </p:blipFill>
        <p:spPr>
          <a:xfrm>
            <a:off x="4287198" y="2253335"/>
            <a:ext cx="2476785" cy="1936863"/>
          </a:xfrm>
          <a:prstGeom prst="rect">
            <a:avLst/>
          </a:prstGeom>
        </p:spPr>
      </p:pic>
      <p:pic>
        <p:nvPicPr>
          <p:cNvPr id="30" name="Afbeelding 29">
            <a:extLst>
              <a:ext uri="{FF2B5EF4-FFF2-40B4-BE49-F238E27FC236}">
                <a16:creationId xmlns:a16="http://schemas.microsoft.com/office/drawing/2014/main" id="{1F821AB7-9D76-43B1-B27B-3BFC292309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578" t="38056" r="50000" b="30972"/>
          <a:stretch/>
        </p:blipFill>
        <p:spPr>
          <a:xfrm>
            <a:off x="1891829" y="2270475"/>
            <a:ext cx="2459646" cy="1911152"/>
          </a:xfrm>
          <a:prstGeom prst="rect">
            <a:avLst/>
          </a:prstGeom>
        </p:spPr>
      </p:pic>
      <p:pic>
        <p:nvPicPr>
          <p:cNvPr id="31" name="Afbeelding 30">
            <a:extLst>
              <a:ext uri="{FF2B5EF4-FFF2-40B4-BE49-F238E27FC236}">
                <a16:creationId xmlns:a16="http://schemas.microsoft.com/office/drawing/2014/main" id="{CF345056-053E-49DA-9ADD-3F2CBB4EC5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56" t="38056" r="72422" b="30972"/>
          <a:stretch/>
        </p:blipFill>
        <p:spPr>
          <a:xfrm>
            <a:off x="4286754" y="4138558"/>
            <a:ext cx="2459645" cy="1911152"/>
          </a:xfrm>
          <a:prstGeom prst="rect">
            <a:avLst/>
          </a:prstGeom>
        </p:spPr>
      </p:pic>
      <p:pic>
        <p:nvPicPr>
          <p:cNvPr id="34" name="Afbeelding 33">
            <a:extLst>
              <a:ext uri="{FF2B5EF4-FFF2-40B4-BE49-F238E27FC236}">
                <a16:creationId xmlns:a16="http://schemas.microsoft.com/office/drawing/2014/main" id="{C538D1B2-6035-42D7-96F5-36D95FDDBF9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12" t="28333" r="72266" b="39167"/>
          <a:stretch/>
        </p:blipFill>
        <p:spPr>
          <a:xfrm>
            <a:off x="9105343" y="2235750"/>
            <a:ext cx="2344569" cy="1911600"/>
          </a:xfrm>
          <a:prstGeom prst="rect">
            <a:avLst/>
          </a:prstGeom>
        </p:spPr>
      </p:pic>
      <p:pic>
        <p:nvPicPr>
          <p:cNvPr id="35" name="Afbeelding 34">
            <a:extLst>
              <a:ext uri="{FF2B5EF4-FFF2-40B4-BE49-F238E27FC236}">
                <a16:creationId xmlns:a16="http://schemas.microsoft.com/office/drawing/2014/main" id="{F6458561-AC32-4B4E-8853-02CB21BB484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969" t="44444" r="50000" b="24584"/>
          <a:stretch/>
        </p:blipFill>
        <p:spPr>
          <a:xfrm>
            <a:off x="6721695" y="4095738"/>
            <a:ext cx="2417361" cy="1911600"/>
          </a:xfrm>
          <a:prstGeom prst="rect">
            <a:avLst/>
          </a:prstGeom>
        </p:spPr>
      </p:pic>
      <p:grpSp>
        <p:nvGrpSpPr>
          <p:cNvPr id="15" name="Groep 14">
            <a:extLst>
              <a:ext uri="{FF2B5EF4-FFF2-40B4-BE49-F238E27FC236}">
                <a16:creationId xmlns:a16="http://schemas.microsoft.com/office/drawing/2014/main" id="{ADAF8175-14A9-4B3F-920E-7050231F88E7}"/>
              </a:ext>
            </a:extLst>
          </p:cNvPr>
          <p:cNvGrpSpPr/>
          <p:nvPr/>
        </p:nvGrpSpPr>
        <p:grpSpPr>
          <a:xfrm>
            <a:off x="70341" y="2084058"/>
            <a:ext cx="1837169" cy="1979290"/>
            <a:chOff x="70341" y="2084058"/>
            <a:chExt cx="1837169" cy="1979290"/>
          </a:xfrm>
        </p:grpSpPr>
        <p:grpSp>
          <p:nvGrpSpPr>
            <p:cNvPr id="16" name="Groep 15">
              <a:extLst>
                <a:ext uri="{FF2B5EF4-FFF2-40B4-BE49-F238E27FC236}">
                  <a16:creationId xmlns:a16="http://schemas.microsoft.com/office/drawing/2014/main" id="{CFE0FBF9-E881-48E9-8AA0-59701629A453}"/>
                </a:ext>
              </a:extLst>
            </p:cNvPr>
            <p:cNvGrpSpPr/>
            <p:nvPr/>
          </p:nvGrpSpPr>
          <p:grpSpPr>
            <a:xfrm>
              <a:off x="70341" y="2084058"/>
              <a:ext cx="1837169" cy="1628775"/>
              <a:chOff x="5532561" y="2633662"/>
              <a:chExt cx="1837169" cy="1628775"/>
            </a:xfrm>
          </p:grpSpPr>
          <p:pic>
            <p:nvPicPr>
              <p:cNvPr id="27" name="Afbeelding 26">
                <a:extLst>
                  <a:ext uri="{FF2B5EF4-FFF2-40B4-BE49-F238E27FC236}">
                    <a16:creationId xmlns:a16="http://schemas.microsoft.com/office/drawing/2014/main" id="{B69F5735-9306-4404-AA25-CAA7CB0663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785" r="6732"/>
              <a:stretch/>
            </p:blipFill>
            <p:spPr>
              <a:xfrm>
                <a:off x="6753225" y="2633662"/>
                <a:ext cx="616505" cy="1628775"/>
              </a:xfrm>
              <a:prstGeom prst="rect">
                <a:avLst/>
              </a:prstGeom>
            </p:spPr>
          </p:pic>
          <p:pic>
            <p:nvPicPr>
              <p:cNvPr id="32" name="Afbeelding 31">
                <a:extLst>
                  <a:ext uri="{FF2B5EF4-FFF2-40B4-BE49-F238E27FC236}">
                    <a16:creationId xmlns:a16="http://schemas.microsoft.com/office/drawing/2014/main" id="{E6C746A9-3188-4740-8A45-04CD82B1CD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82" r="49683"/>
              <a:stretch/>
            </p:blipFill>
            <p:spPr>
              <a:xfrm>
                <a:off x="5532561" y="2633662"/>
                <a:ext cx="1382590" cy="1628775"/>
              </a:xfrm>
              <a:prstGeom prst="rect">
                <a:avLst/>
              </a:prstGeom>
            </p:spPr>
          </p:pic>
        </p:grpSp>
        <p:grpSp>
          <p:nvGrpSpPr>
            <p:cNvPr id="17" name="Groep 16">
              <a:extLst>
                <a:ext uri="{FF2B5EF4-FFF2-40B4-BE49-F238E27FC236}">
                  <a16:creationId xmlns:a16="http://schemas.microsoft.com/office/drawing/2014/main" id="{014E3270-2C21-43C5-8A68-44204383F7FB}"/>
                </a:ext>
              </a:extLst>
            </p:cNvPr>
            <p:cNvGrpSpPr/>
            <p:nvPr/>
          </p:nvGrpSpPr>
          <p:grpSpPr>
            <a:xfrm>
              <a:off x="159485" y="3670215"/>
              <a:ext cx="1311030" cy="393133"/>
              <a:chOff x="4936066" y="5452531"/>
              <a:chExt cx="1172532" cy="345994"/>
            </a:xfrm>
          </p:grpSpPr>
          <p:sp>
            <p:nvSpPr>
              <p:cNvPr id="25" name="Rechthoek 24">
                <a:extLst>
                  <a:ext uri="{FF2B5EF4-FFF2-40B4-BE49-F238E27FC236}">
                    <a16:creationId xmlns:a16="http://schemas.microsoft.com/office/drawing/2014/main" id="{2F2A74F4-1ACC-4549-914A-7CA2AE1E0952}"/>
                  </a:ext>
                </a:extLst>
              </p:cNvPr>
              <p:cNvSpPr/>
              <p:nvPr/>
            </p:nvSpPr>
            <p:spPr>
              <a:xfrm>
                <a:off x="4936066" y="5452531"/>
                <a:ext cx="1172531" cy="345994"/>
              </a:xfrm>
              <a:prstGeom prst="rect">
                <a:avLst/>
              </a:prstGeom>
              <a:solidFill>
                <a:srgbClr val="5484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/>
              </a:p>
            </p:txBody>
          </p:sp>
          <p:sp>
            <p:nvSpPr>
              <p:cNvPr id="26" name="Tekstvak 25">
                <a:extLst>
                  <a:ext uri="{FF2B5EF4-FFF2-40B4-BE49-F238E27FC236}">
                    <a16:creationId xmlns:a16="http://schemas.microsoft.com/office/drawing/2014/main" id="{0075C89F-3D3C-46DE-9B50-3D40463F0C71}"/>
                  </a:ext>
                </a:extLst>
              </p:cNvPr>
              <p:cNvSpPr txBox="1"/>
              <p:nvPr/>
            </p:nvSpPr>
            <p:spPr>
              <a:xfrm>
                <a:off x="4972851" y="5494725"/>
                <a:ext cx="1135747" cy="2302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100" b="1" dirty="0">
                    <a:solidFill>
                      <a:schemeClr val="bg1"/>
                    </a:solidFill>
                  </a:rPr>
                  <a:t>Plaats Advertentie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7791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8F400F-D3C1-4B62-83BD-6E42F7725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#4CBB17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004EC4-EE43-4245-A71C-56AD0DB1D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E1254B9-40E2-42C6-8A98-954EFC09BC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422" t="37778" r="5000" b="30833"/>
          <a:stretch/>
        </p:blipFill>
        <p:spPr>
          <a:xfrm>
            <a:off x="6176962" y="2362200"/>
            <a:ext cx="2752726" cy="21526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DA205E65-E665-473F-B446-B4AD5BA5C1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7778" r="27422" b="30833"/>
          <a:stretch/>
        </p:blipFill>
        <p:spPr>
          <a:xfrm>
            <a:off x="3514725" y="2362200"/>
            <a:ext cx="2752725" cy="215265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D76EBB63-E2C4-4E93-AE08-38929837D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78" t="38056" r="50000" b="30972"/>
          <a:stretch/>
        </p:blipFill>
        <p:spPr>
          <a:xfrm>
            <a:off x="852487" y="2381250"/>
            <a:ext cx="2733676" cy="2124075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009E21DA-BAB1-47BB-81FF-CFD56657CD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6" t="38056" r="72422" b="30972"/>
          <a:stretch/>
        </p:blipFill>
        <p:spPr>
          <a:xfrm>
            <a:off x="8848725" y="2390775"/>
            <a:ext cx="2733675" cy="2124075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7D5ACB62-579B-4983-9DFD-8255C3DFB8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12" t="28333" r="72266" b="39167"/>
          <a:stretch/>
        </p:blipFill>
        <p:spPr>
          <a:xfrm>
            <a:off x="3514725" y="4484688"/>
            <a:ext cx="2733675" cy="2228850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76547421-3EFD-4A9B-A06A-BE2936D2B9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969" t="44444" r="50000" b="24584"/>
          <a:stretch/>
        </p:blipFill>
        <p:spPr>
          <a:xfrm>
            <a:off x="828674" y="4589463"/>
            <a:ext cx="2686051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98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0AEA92EB-27B8-41B3-8C99-C60F6CC77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139"/>
          <a:stretch/>
        </p:blipFill>
        <p:spPr>
          <a:xfrm>
            <a:off x="0" y="9525"/>
            <a:ext cx="12192000" cy="1704975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C4D9615D-B141-41DF-890B-E45590DAA2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32" t="82780" r="62225" b="10139"/>
          <a:stretch/>
        </p:blipFill>
        <p:spPr>
          <a:xfrm>
            <a:off x="1983126" y="6197497"/>
            <a:ext cx="1352550" cy="650978"/>
          </a:xfrm>
          <a:prstGeom prst="rect">
            <a:avLst/>
          </a:prstGeom>
        </p:spPr>
      </p:pic>
      <p:sp>
        <p:nvSpPr>
          <p:cNvPr id="13" name="Tekstvak 12">
            <a:extLst>
              <a:ext uri="{FF2B5EF4-FFF2-40B4-BE49-F238E27FC236}">
                <a16:creationId xmlns:a16="http://schemas.microsoft.com/office/drawing/2014/main" id="{CE898776-2754-4D8D-AD3A-D75AF39D637C}"/>
              </a:ext>
            </a:extLst>
          </p:cNvPr>
          <p:cNvSpPr txBox="1"/>
          <p:nvPr/>
        </p:nvSpPr>
        <p:spPr>
          <a:xfrm>
            <a:off x="2066067" y="1914781"/>
            <a:ext cx="2480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b="1" dirty="0">
                <a:latin typeface="Arial" panose="020B0604020202020204" pitchFamily="34" charset="0"/>
                <a:cs typeface="Arial" panose="020B0604020202020204" pitchFamily="34" charset="0"/>
              </a:rPr>
              <a:t>Plaats Advertentie</a:t>
            </a:r>
          </a:p>
        </p:txBody>
      </p:sp>
      <p:grpSp>
        <p:nvGrpSpPr>
          <p:cNvPr id="21" name="Groep 20">
            <a:extLst>
              <a:ext uri="{FF2B5EF4-FFF2-40B4-BE49-F238E27FC236}">
                <a16:creationId xmlns:a16="http://schemas.microsoft.com/office/drawing/2014/main" id="{C768D813-B545-421F-A9EE-6DE4B145BA34}"/>
              </a:ext>
            </a:extLst>
          </p:cNvPr>
          <p:cNvGrpSpPr/>
          <p:nvPr/>
        </p:nvGrpSpPr>
        <p:grpSpPr>
          <a:xfrm>
            <a:off x="70341" y="2084058"/>
            <a:ext cx="1837169" cy="1979290"/>
            <a:chOff x="70341" y="2084058"/>
            <a:chExt cx="1837169" cy="1979290"/>
          </a:xfrm>
        </p:grpSpPr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98FAC0F2-32E7-4C5A-B740-197FC48B0383}"/>
                </a:ext>
              </a:extLst>
            </p:cNvPr>
            <p:cNvGrpSpPr/>
            <p:nvPr/>
          </p:nvGrpSpPr>
          <p:grpSpPr>
            <a:xfrm>
              <a:off x="70341" y="2084058"/>
              <a:ext cx="1837169" cy="1628775"/>
              <a:chOff x="5532561" y="2633662"/>
              <a:chExt cx="1837169" cy="1628775"/>
            </a:xfrm>
          </p:grpSpPr>
          <p:pic>
            <p:nvPicPr>
              <p:cNvPr id="11" name="Afbeelding 10">
                <a:extLst>
                  <a:ext uri="{FF2B5EF4-FFF2-40B4-BE49-F238E27FC236}">
                    <a16:creationId xmlns:a16="http://schemas.microsoft.com/office/drawing/2014/main" id="{333DD1AA-17C7-441A-B109-B5600656AA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785" r="6732"/>
              <a:stretch/>
            </p:blipFill>
            <p:spPr>
              <a:xfrm>
                <a:off x="6753225" y="2633662"/>
                <a:ext cx="616505" cy="1628775"/>
              </a:xfrm>
              <a:prstGeom prst="rect">
                <a:avLst/>
              </a:prstGeom>
            </p:spPr>
          </p:pic>
          <p:pic>
            <p:nvPicPr>
              <p:cNvPr id="12" name="Afbeelding 11">
                <a:extLst>
                  <a:ext uri="{FF2B5EF4-FFF2-40B4-BE49-F238E27FC236}">
                    <a16:creationId xmlns:a16="http://schemas.microsoft.com/office/drawing/2014/main" id="{912C4DE8-304B-4F33-92CC-57A0A9E366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82" r="49683"/>
              <a:stretch/>
            </p:blipFill>
            <p:spPr>
              <a:xfrm>
                <a:off x="5532561" y="2633662"/>
                <a:ext cx="1382590" cy="1628775"/>
              </a:xfrm>
              <a:prstGeom prst="rect">
                <a:avLst/>
              </a:prstGeom>
            </p:spPr>
          </p:pic>
        </p:grp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CDB2170-4A58-495A-9F30-CEEA443DB15B}"/>
                </a:ext>
              </a:extLst>
            </p:cNvPr>
            <p:cNvGrpSpPr/>
            <p:nvPr/>
          </p:nvGrpSpPr>
          <p:grpSpPr>
            <a:xfrm>
              <a:off x="159485" y="3670215"/>
              <a:ext cx="1311030" cy="393133"/>
              <a:chOff x="4936066" y="5452531"/>
              <a:chExt cx="1172532" cy="345994"/>
            </a:xfrm>
          </p:grpSpPr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AFD8A070-7A75-415E-8FC6-D89C38C4DE59}"/>
                  </a:ext>
                </a:extLst>
              </p:cNvPr>
              <p:cNvSpPr/>
              <p:nvPr/>
            </p:nvSpPr>
            <p:spPr>
              <a:xfrm>
                <a:off x="4936066" y="5452531"/>
                <a:ext cx="1172531" cy="345994"/>
              </a:xfrm>
              <a:prstGeom prst="rect">
                <a:avLst/>
              </a:prstGeom>
              <a:solidFill>
                <a:srgbClr val="5484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/>
              </a:p>
            </p:txBody>
          </p:sp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CBF59B07-7512-454D-93E9-69A8DD1434D6}"/>
                  </a:ext>
                </a:extLst>
              </p:cNvPr>
              <p:cNvSpPr txBox="1"/>
              <p:nvPr/>
            </p:nvSpPr>
            <p:spPr>
              <a:xfrm>
                <a:off x="4972851" y="5494725"/>
                <a:ext cx="1135747" cy="2302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100" b="1" dirty="0">
                    <a:solidFill>
                      <a:schemeClr val="bg1"/>
                    </a:solidFill>
                  </a:rPr>
                  <a:t>Plaats Advertentie</a:t>
                </a:r>
              </a:p>
            </p:txBody>
          </p:sp>
        </p:grpSp>
      </p:grpSp>
      <p:sp>
        <p:nvSpPr>
          <p:cNvPr id="27" name="Tekstvak 26">
            <a:extLst>
              <a:ext uri="{FF2B5EF4-FFF2-40B4-BE49-F238E27FC236}">
                <a16:creationId xmlns:a16="http://schemas.microsoft.com/office/drawing/2014/main" id="{69E34582-508D-4481-BAD8-E7D5ED54B394}"/>
              </a:ext>
            </a:extLst>
          </p:cNvPr>
          <p:cNvSpPr txBox="1"/>
          <p:nvPr/>
        </p:nvSpPr>
        <p:spPr>
          <a:xfrm>
            <a:off x="2066067" y="2503839"/>
            <a:ext cx="272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Selecteer de rubriek:</a:t>
            </a:r>
          </a:p>
        </p:txBody>
      </p:sp>
      <p:grpSp>
        <p:nvGrpSpPr>
          <p:cNvPr id="46" name="Groep 45">
            <a:extLst>
              <a:ext uri="{FF2B5EF4-FFF2-40B4-BE49-F238E27FC236}">
                <a16:creationId xmlns:a16="http://schemas.microsoft.com/office/drawing/2014/main" id="{377B433A-F897-4529-AFD1-696D7B161DAA}"/>
              </a:ext>
            </a:extLst>
          </p:cNvPr>
          <p:cNvGrpSpPr/>
          <p:nvPr/>
        </p:nvGrpSpPr>
        <p:grpSpPr>
          <a:xfrm>
            <a:off x="4786117" y="2888411"/>
            <a:ext cx="1309883" cy="306925"/>
            <a:chOff x="4786117" y="2873171"/>
            <a:chExt cx="1309883" cy="306925"/>
          </a:xfrm>
        </p:grpSpPr>
        <p:sp>
          <p:nvSpPr>
            <p:cNvPr id="40" name="Rechthoek 39">
              <a:extLst>
                <a:ext uri="{FF2B5EF4-FFF2-40B4-BE49-F238E27FC236}">
                  <a16:creationId xmlns:a16="http://schemas.microsoft.com/office/drawing/2014/main" id="{5B8824EA-6F9C-4D05-905A-8FBCBB14BD08}"/>
                </a:ext>
              </a:extLst>
            </p:cNvPr>
            <p:cNvSpPr/>
            <p:nvPr/>
          </p:nvSpPr>
          <p:spPr>
            <a:xfrm>
              <a:off x="4786117" y="2873171"/>
              <a:ext cx="1309883" cy="306925"/>
            </a:xfrm>
            <a:prstGeom prst="rect">
              <a:avLst/>
            </a:prstGeom>
            <a:solidFill>
              <a:srgbClr val="5484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dirty="0"/>
            </a:p>
          </p:txBody>
        </p: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355B1406-C9C2-418A-AAAA-14CC22DC36C3}"/>
                </a:ext>
              </a:extLst>
            </p:cNvPr>
            <p:cNvSpPr txBox="1"/>
            <p:nvPr/>
          </p:nvSpPr>
          <p:spPr>
            <a:xfrm>
              <a:off x="4971217" y="2891459"/>
              <a:ext cx="9396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100" b="1" dirty="0">
                  <a:solidFill>
                    <a:schemeClr val="bg1"/>
                  </a:solidFill>
                </a:rPr>
                <a:t>Vind Rubriek</a:t>
              </a:r>
            </a:p>
          </p:txBody>
        </p:sp>
      </p:grpSp>
      <p:pic>
        <p:nvPicPr>
          <p:cNvPr id="44" name="Afbeelding 43">
            <a:extLst>
              <a:ext uri="{FF2B5EF4-FFF2-40B4-BE49-F238E27FC236}">
                <a16:creationId xmlns:a16="http://schemas.microsoft.com/office/drawing/2014/main" id="{551DD760-8C4D-4DF7-97AD-00E40F3EE38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67" t="43259" r="58583" b="49831"/>
          <a:stretch/>
        </p:blipFill>
        <p:spPr>
          <a:xfrm>
            <a:off x="2089417" y="3230895"/>
            <a:ext cx="2834640" cy="473903"/>
          </a:xfrm>
          <a:prstGeom prst="rect">
            <a:avLst/>
          </a:prstGeom>
        </p:spPr>
      </p:pic>
      <p:pic>
        <p:nvPicPr>
          <p:cNvPr id="45" name="Afbeelding 44">
            <a:extLst>
              <a:ext uri="{FF2B5EF4-FFF2-40B4-BE49-F238E27FC236}">
                <a16:creationId xmlns:a16="http://schemas.microsoft.com/office/drawing/2014/main" id="{D949EFAD-40C8-4D45-9EE0-3B592345969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583" t="37629" r="60001" b="57365"/>
          <a:stretch/>
        </p:blipFill>
        <p:spPr>
          <a:xfrm>
            <a:off x="2120532" y="2854969"/>
            <a:ext cx="2611120" cy="34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16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0AEA92EB-27B8-41B3-8C99-C60F6CC77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139"/>
          <a:stretch/>
        </p:blipFill>
        <p:spPr>
          <a:xfrm>
            <a:off x="0" y="9525"/>
            <a:ext cx="12192000" cy="1704975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C4D9615D-B141-41DF-890B-E45590DAA2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32" t="82780" r="62225" b="10553"/>
          <a:stretch/>
        </p:blipFill>
        <p:spPr>
          <a:xfrm>
            <a:off x="1983126" y="6235597"/>
            <a:ext cx="1352550" cy="612878"/>
          </a:xfrm>
          <a:prstGeom prst="rect">
            <a:avLst/>
          </a:prstGeom>
        </p:spPr>
      </p:pic>
      <p:sp>
        <p:nvSpPr>
          <p:cNvPr id="8" name="Rechthoek 7">
            <a:extLst>
              <a:ext uri="{FF2B5EF4-FFF2-40B4-BE49-F238E27FC236}">
                <a16:creationId xmlns:a16="http://schemas.microsoft.com/office/drawing/2014/main" id="{45AF4F54-564A-472E-8F76-4F6F3CE2ABFD}"/>
              </a:ext>
            </a:extLst>
          </p:cNvPr>
          <p:cNvSpPr/>
          <p:nvPr/>
        </p:nvSpPr>
        <p:spPr>
          <a:xfrm>
            <a:off x="6648654" y="3849115"/>
            <a:ext cx="1648027" cy="27589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CE898776-2754-4D8D-AD3A-D75AF39D637C}"/>
              </a:ext>
            </a:extLst>
          </p:cNvPr>
          <p:cNvSpPr txBox="1"/>
          <p:nvPr/>
        </p:nvSpPr>
        <p:spPr>
          <a:xfrm>
            <a:off x="2066067" y="1914781"/>
            <a:ext cx="1987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b="1" dirty="0">
                <a:latin typeface="Arial" panose="020B0604020202020204" pitchFamily="34" charset="0"/>
                <a:cs typeface="Arial" panose="020B0604020202020204" pitchFamily="34" charset="0"/>
              </a:rPr>
              <a:t>Plaats Advertentie</a:t>
            </a:r>
          </a:p>
        </p:txBody>
      </p:sp>
      <p:grpSp>
        <p:nvGrpSpPr>
          <p:cNvPr id="21" name="Groep 20">
            <a:extLst>
              <a:ext uri="{FF2B5EF4-FFF2-40B4-BE49-F238E27FC236}">
                <a16:creationId xmlns:a16="http://schemas.microsoft.com/office/drawing/2014/main" id="{C768D813-B545-421F-A9EE-6DE4B145BA34}"/>
              </a:ext>
            </a:extLst>
          </p:cNvPr>
          <p:cNvGrpSpPr/>
          <p:nvPr/>
        </p:nvGrpSpPr>
        <p:grpSpPr>
          <a:xfrm>
            <a:off x="70341" y="2084058"/>
            <a:ext cx="1837169" cy="1979290"/>
            <a:chOff x="70341" y="2084058"/>
            <a:chExt cx="1837169" cy="1979290"/>
          </a:xfrm>
        </p:grpSpPr>
        <p:grpSp>
          <p:nvGrpSpPr>
            <p:cNvPr id="10" name="Groep 9">
              <a:extLst>
                <a:ext uri="{FF2B5EF4-FFF2-40B4-BE49-F238E27FC236}">
                  <a16:creationId xmlns:a16="http://schemas.microsoft.com/office/drawing/2014/main" id="{98FAC0F2-32E7-4C5A-B740-197FC48B0383}"/>
                </a:ext>
              </a:extLst>
            </p:cNvPr>
            <p:cNvGrpSpPr/>
            <p:nvPr/>
          </p:nvGrpSpPr>
          <p:grpSpPr>
            <a:xfrm>
              <a:off x="70341" y="2084058"/>
              <a:ext cx="1837169" cy="1628775"/>
              <a:chOff x="5532561" y="2633662"/>
              <a:chExt cx="1837169" cy="1628775"/>
            </a:xfrm>
          </p:grpSpPr>
          <p:pic>
            <p:nvPicPr>
              <p:cNvPr id="11" name="Afbeelding 10">
                <a:extLst>
                  <a:ext uri="{FF2B5EF4-FFF2-40B4-BE49-F238E27FC236}">
                    <a16:creationId xmlns:a16="http://schemas.microsoft.com/office/drawing/2014/main" id="{333DD1AA-17C7-441A-B109-B5600656AA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785" r="6732"/>
              <a:stretch/>
            </p:blipFill>
            <p:spPr>
              <a:xfrm>
                <a:off x="6753225" y="2633662"/>
                <a:ext cx="616505" cy="1628775"/>
              </a:xfrm>
              <a:prstGeom prst="rect">
                <a:avLst/>
              </a:prstGeom>
            </p:spPr>
          </p:pic>
          <p:pic>
            <p:nvPicPr>
              <p:cNvPr id="12" name="Afbeelding 11">
                <a:extLst>
                  <a:ext uri="{FF2B5EF4-FFF2-40B4-BE49-F238E27FC236}">
                    <a16:creationId xmlns:a16="http://schemas.microsoft.com/office/drawing/2014/main" id="{912C4DE8-304B-4F33-92CC-57A0A9E366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82" r="49683"/>
              <a:stretch/>
            </p:blipFill>
            <p:spPr>
              <a:xfrm>
                <a:off x="5532561" y="2633662"/>
                <a:ext cx="1382590" cy="1628775"/>
              </a:xfrm>
              <a:prstGeom prst="rect">
                <a:avLst/>
              </a:prstGeom>
            </p:spPr>
          </p:pic>
        </p:grpSp>
        <p:grpSp>
          <p:nvGrpSpPr>
            <p:cNvPr id="18" name="Groep 17">
              <a:extLst>
                <a:ext uri="{FF2B5EF4-FFF2-40B4-BE49-F238E27FC236}">
                  <a16:creationId xmlns:a16="http://schemas.microsoft.com/office/drawing/2014/main" id="{ECDB2170-4A58-495A-9F30-CEEA443DB15B}"/>
                </a:ext>
              </a:extLst>
            </p:cNvPr>
            <p:cNvGrpSpPr/>
            <p:nvPr/>
          </p:nvGrpSpPr>
          <p:grpSpPr>
            <a:xfrm>
              <a:off x="159485" y="3670215"/>
              <a:ext cx="1311030" cy="393133"/>
              <a:chOff x="4936066" y="5452531"/>
              <a:chExt cx="1172532" cy="345994"/>
            </a:xfrm>
          </p:grpSpPr>
          <p:sp>
            <p:nvSpPr>
              <p:cNvPr id="19" name="Rechthoek 18">
                <a:extLst>
                  <a:ext uri="{FF2B5EF4-FFF2-40B4-BE49-F238E27FC236}">
                    <a16:creationId xmlns:a16="http://schemas.microsoft.com/office/drawing/2014/main" id="{AFD8A070-7A75-415E-8FC6-D89C38C4DE59}"/>
                  </a:ext>
                </a:extLst>
              </p:cNvPr>
              <p:cNvSpPr/>
              <p:nvPr/>
            </p:nvSpPr>
            <p:spPr>
              <a:xfrm>
                <a:off x="4936066" y="5452531"/>
                <a:ext cx="1172531" cy="345994"/>
              </a:xfrm>
              <a:prstGeom prst="rect">
                <a:avLst/>
              </a:prstGeom>
              <a:solidFill>
                <a:srgbClr val="5484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dirty="0"/>
              </a:p>
            </p:txBody>
          </p:sp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CBF59B07-7512-454D-93E9-69A8DD1434D6}"/>
                  </a:ext>
                </a:extLst>
              </p:cNvPr>
              <p:cNvSpPr txBox="1"/>
              <p:nvPr/>
            </p:nvSpPr>
            <p:spPr>
              <a:xfrm>
                <a:off x="4972851" y="5494725"/>
                <a:ext cx="1135747" cy="2302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100" b="1" dirty="0">
                    <a:solidFill>
                      <a:schemeClr val="bg1"/>
                    </a:solidFill>
                  </a:rPr>
                  <a:t>Plaats Advertentie</a:t>
                </a:r>
              </a:p>
            </p:txBody>
          </p:sp>
        </p:grpSp>
      </p:grpSp>
      <p:pic>
        <p:nvPicPr>
          <p:cNvPr id="23" name="Afbeelding 22">
            <a:extLst>
              <a:ext uri="{FF2B5EF4-FFF2-40B4-BE49-F238E27FC236}">
                <a16:creationId xmlns:a16="http://schemas.microsoft.com/office/drawing/2014/main" id="{34E9A29B-7F47-40A1-B7F6-912ABEDEDB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2168" y="2312507"/>
            <a:ext cx="1536456" cy="1536456"/>
          </a:xfrm>
          <a:prstGeom prst="rect">
            <a:avLst/>
          </a:prstGeom>
        </p:spPr>
      </p:pic>
      <p:sp>
        <p:nvSpPr>
          <p:cNvPr id="27" name="Tekstvak 26">
            <a:extLst>
              <a:ext uri="{FF2B5EF4-FFF2-40B4-BE49-F238E27FC236}">
                <a16:creationId xmlns:a16="http://schemas.microsoft.com/office/drawing/2014/main" id="{69E34582-508D-4481-BAD8-E7D5ED54B394}"/>
              </a:ext>
            </a:extLst>
          </p:cNvPr>
          <p:cNvSpPr txBox="1"/>
          <p:nvPr/>
        </p:nvSpPr>
        <p:spPr>
          <a:xfrm>
            <a:off x="5437072" y="2266026"/>
            <a:ext cx="272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Titel: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9B08BBD0-4890-48E9-969F-006AACC69792}"/>
              </a:ext>
            </a:extLst>
          </p:cNvPr>
          <p:cNvSpPr txBox="1"/>
          <p:nvPr/>
        </p:nvSpPr>
        <p:spPr>
          <a:xfrm>
            <a:off x="5023413" y="2586336"/>
            <a:ext cx="272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Startprijs:</a:t>
            </a:r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8D9D83CD-390D-4898-8A07-DBC018656BAA}"/>
              </a:ext>
            </a:extLst>
          </p:cNvPr>
          <p:cNvSpPr txBox="1"/>
          <p:nvPr/>
        </p:nvSpPr>
        <p:spPr>
          <a:xfrm>
            <a:off x="4477436" y="2941784"/>
            <a:ext cx="272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Verzendkosten:</a:t>
            </a:r>
          </a:p>
        </p:txBody>
      </p:sp>
      <p:sp>
        <p:nvSpPr>
          <p:cNvPr id="30" name="Tekstvak 29">
            <a:extLst>
              <a:ext uri="{FF2B5EF4-FFF2-40B4-BE49-F238E27FC236}">
                <a16:creationId xmlns:a16="http://schemas.microsoft.com/office/drawing/2014/main" id="{F42832D4-5BEC-41B2-A4AD-57C93582FD69}"/>
              </a:ext>
            </a:extLst>
          </p:cNvPr>
          <p:cNvSpPr txBox="1"/>
          <p:nvPr/>
        </p:nvSpPr>
        <p:spPr>
          <a:xfrm>
            <a:off x="4547391" y="3271215"/>
            <a:ext cx="272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Betalingswijze:</a:t>
            </a:r>
          </a:p>
        </p:txBody>
      </p:sp>
      <p:sp>
        <p:nvSpPr>
          <p:cNvPr id="31" name="Tekstvak 30">
            <a:extLst>
              <a:ext uri="{FF2B5EF4-FFF2-40B4-BE49-F238E27FC236}">
                <a16:creationId xmlns:a16="http://schemas.microsoft.com/office/drawing/2014/main" id="{C51F36F0-50D9-4680-AB82-8ABDD788DEE6}"/>
              </a:ext>
            </a:extLst>
          </p:cNvPr>
          <p:cNvSpPr txBox="1"/>
          <p:nvPr/>
        </p:nvSpPr>
        <p:spPr>
          <a:xfrm>
            <a:off x="2149229" y="4880393"/>
            <a:ext cx="272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Beschrijving:</a:t>
            </a:r>
          </a:p>
        </p:txBody>
      </p:sp>
      <p:pic>
        <p:nvPicPr>
          <p:cNvPr id="32" name="Tijdelijke aanduiding voor inhoud 7">
            <a:extLst>
              <a:ext uri="{FF2B5EF4-FFF2-40B4-BE49-F238E27FC236}">
                <a16:creationId xmlns:a16="http://schemas.microsoft.com/office/drawing/2014/main" id="{1DFBBDCD-C5AC-43C9-993F-59E77297D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/>
          <a:srcRect l="29463" t="38726" r="27504" b="44676"/>
          <a:stretch/>
        </p:blipFill>
        <p:spPr>
          <a:xfrm>
            <a:off x="2172168" y="5180706"/>
            <a:ext cx="5430215" cy="1178183"/>
          </a:xfrm>
          <a:prstGeom prst="rect">
            <a:avLst/>
          </a:prstGeom>
        </p:spPr>
      </p:pic>
      <p:pic>
        <p:nvPicPr>
          <p:cNvPr id="33" name="Afbeelding 32">
            <a:extLst>
              <a:ext uri="{FF2B5EF4-FFF2-40B4-BE49-F238E27FC236}">
                <a16:creationId xmlns:a16="http://schemas.microsoft.com/office/drawing/2014/main" id="{91DB05AB-716F-452B-819F-9590A9A808E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317" t="54515" r="36487" b="38734"/>
          <a:stretch/>
        </p:blipFill>
        <p:spPr>
          <a:xfrm>
            <a:off x="6246485" y="2292147"/>
            <a:ext cx="3337353" cy="407843"/>
          </a:xfrm>
          <a:prstGeom prst="rect">
            <a:avLst/>
          </a:prstGeom>
        </p:spPr>
      </p:pic>
      <p:pic>
        <p:nvPicPr>
          <p:cNvPr id="34" name="Afbeelding 33">
            <a:extLst>
              <a:ext uri="{FF2B5EF4-FFF2-40B4-BE49-F238E27FC236}">
                <a16:creationId xmlns:a16="http://schemas.microsoft.com/office/drawing/2014/main" id="{EC7AA978-6071-4BEA-8859-951B035D5E9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317" t="54515" r="36487" b="38734"/>
          <a:stretch/>
        </p:blipFill>
        <p:spPr>
          <a:xfrm>
            <a:off x="6242168" y="2632033"/>
            <a:ext cx="3337353" cy="399211"/>
          </a:xfrm>
          <a:prstGeom prst="rect">
            <a:avLst/>
          </a:prstGeom>
        </p:spPr>
      </p:pic>
      <p:pic>
        <p:nvPicPr>
          <p:cNvPr id="35" name="Afbeelding 34">
            <a:extLst>
              <a:ext uri="{FF2B5EF4-FFF2-40B4-BE49-F238E27FC236}">
                <a16:creationId xmlns:a16="http://schemas.microsoft.com/office/drawing/2014/main" id="{5A8A004C-7157-4D36-9461-19FE23FF4B9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317" t="54515" r="36487" b="38734"/>
          <a:stretch/>
        </p:blipFill>
        <p:spPr>
          <a:xfrm>
            <a:off x="6246485" y="2974695"/>
            <a:ext cx="3337353" cy="399211"/>
          </a:xfrm>
          <a:prstGeom prst="rect">
            <a:avLst/>
          </a:prstGeom>
        </p:spPr>
      </p:pic>
      <p:pic>
        <p:nvPicPr>
          <p:cNvPr id="36" name="Afbeelding 35">
            <a:extLst>
              <a:ext uri="{FF2B5EF4-FFF2-40B4-BE49-F238E27FC236}">
                <a16:creationId xmlns:a16="http://schemas.microsoft.com/office/drawing/2014/main" id="{8C4D8976-B265-4D04-9066-5F487B53ED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317" t="54515" r="36487" b="38734"/>
          <a:stretch/>
        </p:blipFill>
        <p:spPr>
          <a:xfrm>
            <a:off x="6242167" y="3313940"/>
            <a:ext cx="3337353" cy="399211"/>
          </a:xfrm>
          <a:prstGeom prst="rect">
            <a:avLst/>
          </a:prstGeom>
        </p:spPr>
      </p:pic>
      <p:pic>
        <p:nvPicPr>
          <p:cNvPr id="38" name="Afbeelding 37">
            <a:extLst>
              <a:ext uri="{FF2B5EF4-FFF2-40B4-BE49-F238E27FC236}">
                <a16:creationId xmlns:a16="http://schemas.microsoft.com/office/drawing/2014/main" id="{B89337C8-1D5C-4AD0-9EBF-19A41CDA257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8907" t="46528" r="27343" b="41944"/>
          <a:stretch/>
        </p:blipFill>
        <p:spPr>
          <a:xfrm>
            <a:off x="2054945" y="4000454"/>
            <a:ext cx="7593880" cy="926692"/>
          </a:xfrm>
          <a:prstGeom prst="rect">
            <a:avLst/>
          </a:prstGeom>
        </p:spPr>
      </p:pic>
      <p:sp>
        <p:nvSpPr>
          <p:cNvPr id="26" name="Tekstvak 25">
            <a:extLst>
              <a:ext uri="{FF2B5EF4-FFF2-40B4-BE49-F238E27FC236}">
                <a16:creationId xmlns:a16="http://schemas.microsoft.com/office/drawing/2014/main" id="{61CB902F-5D2C-49C3-873F-E892B0C2979A}"/>
              </a:ext>
            </a:extLst>
          </p:cNvPr>
          <p:cNvSpPr txBox="1"/>
          <p:nvPr/>
        </p:nvSpPr>
        <p:spPr>
          <a:xfrm>
            <a:off x="6608177" y="1919286"/>
            <a:ext cx="3337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chemeClr val="bg2">
                    <a:lumMod val="50000"/>
                  </a:schemeClr>
                </a:solidFill>
              </a:rPr>
              <a:t>Geselecteerde rubriek: Fitness</a:t>
            </a:r>
          </a:p>
        </p:txBody>
      </p:sp>
      <p:sp>
        <p:nvSpPr>
          <p:cNvPr id="37" name="Tekstvak 36">
            <a:extLst>
              <a:ext uri="{FF2B5EF4-FFF2-40B4-BE49-F238E27FC236}">
                <a16:creationId xmlns:a16="http://schemas.microsoft.com/office/drawing/2014/main" id="{5ADE6A74-0E08-4198-B594-6E529760F2CD}"/>
              </a:ext>
            </a:extLst>
          </p:cNvPr>
          <p:cNvSpPr txBox="1"/>
          <p:nvPr/>
        </p:nvSpPr>
        <p:spPr>
          <a:xfrm>
            <a:off x="4886169" y="3618292"/>
            <a:ext cx="2720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Veiling tijd:</a:t>
            </a:r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34B2CF1E-E26E-480D-B311-2EAC66378092}"/>
              </a:ext>
            </a:extLst>
          </p:cNvPr>
          <p:cNvGrpSpPr/>
          <p:nvPr/>
        </p:nvGrpSpPr>
        <p:grpSpPr>
          <a:xfrm>
            <a:off x="6235810" y="3673076"/>
            <a:ext cx="3381944" cy="408241"/>
            <a:chOff x="6235810" y="3673076"/>
            <a:chExt cx="3381944" cy="408241"/>
          </a:xfrm>
        </p:grpSpPr>
        <p:pic>
          <p:nvPicPr>
            <p:cNvPr id="2" name="Afbeelding 1">
              <a:extLst>
                <a:ext uri="{FF2B5EF4-FFF2-40B4-BE49-F238E27FC236}">
                  <a16:creationId xmlns:a16="http://schemas.microsoft.com/office/drawing/2014/main" id="{B9E39621-CA4C-4F84-A261-6FF007CBEC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61409" t="46902" r="27360" b="47151"/>
            <a:stretch/>
          </p:blipFill>
          <p:spPr>
            <a:xfrm>
              <a:off x="8248442" y="3673076"/>
              <a:ext cx="1369312" cy="407844"/>
            </a:xfrm>
            <a:prstGeom prst="rect">
              <a:avLst/>
            </a:prstGeom>
          </p:spPr>
        </p:pic>
        <p:pic>
          <p:nvPicPr>
            <p:cNvPr id="40" name="Afbeelding 39">
              <a:extLst>
                <a:ext uri="{FF2B5EF4-FFF2-40B4-BE49-F238E27FC236}">
                  <a16:creationId xmlns:a16="http://schemas.microsoft.com/office/drawing/2014/main" id="{B0052DDC-916B-4073-AA6C-C83450286D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9546" t="46902" r="52570" b="47151"/>
            <a:stretch/>
          </p:blipFill>
          <p:spPr>
            <a:xfrm>
              <a:off x="6235810" y="3673473"/>
              <a:ext cx="2180473" cy="4078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9253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71948E20-045A-4C73-98CE-96B1750533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463" t="38726" r="27504" b="44676"/>
          <a:stretch/>
        </p:blipFill>
        <p:spPr>
          <a:xfrm>
            <a:off x="2002419" y="1932971"/>
            <a:ext cx="8322199" cy="1805651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A03CDE9-C1E2-4DD5-903A-EBEC8F3BB6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06" t="44722" r="45078" b="44028"/>
          <a:stretch/>
        </p:blipFill>
        <p:spPr>
          <a:xfrm>
            <a:off x="6788311" y="365125"/>
            <a:ext cx="4943828" cy="93345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F1E9B484-06E3-449B-8FE2-31935D8A5A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17" t="54515" r="36487" b="38734"/>
          <a:stretch/>
        </p:blipFill>
        <p:spPr>
          <a:xfrm>
            <a:off x="2476982" y="3738622"/>
            <a:ext cx="5266481" cy="462988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86AAD00C-4FDE-498C-A8D9-2300B10106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907" t="46528" r="27343" b="41944"/>
          <a:stretch/>
        </p:blipFill>
        <p:spPr>
          <a:xfrm>
            <a:off x="2002419" y="4552950"/>
            <a:ext cx="5334000" cy="79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29156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</Words>
  <Application>Microsoft Office PowerPoint</Application>
  <PresentationFormat>Breedbeeld</PresentationFormat>
  <Paragraphs>23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Kantoorthema</vt:lpstr>
      <vt:lpstr>PowerPoint-presentatie</vt:lpstr>
      <vt:lpstr>PowerPoint-presentatie</vt:lpstr>
      <vt:lpstr>PowerPoint-presentatie</vt:lpstr>
      <vt:lpstr>PowerPoint-presentatie</vt:lpstr>
      <vt:lpstr>#4CBB17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Tim Beeren</dc:creator>
  <cp:lastModifiedBy>Tim Beeren</cp:lastModifiedBy>
  <cp:revision>17</cp:revision>
  <dcterms:created xsi:type="dcterms:W3CDTF">2018-05-29T12:35:06Z</dcterms:created>
  <dcterms:modified xsi:type="dcterms:W3CDTF">2018-05-30T11:56:02Z</dcterms:modified>
</cp:coreProperties>
</file>

<file path=docProps/thumbnail.jpeg>
</file>